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78217D-DDC1-4B7F-A0A1-FFD94E0D39D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CADACF-45B1-4FC9-8884-F9D8375FE12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78217D-DDC1-4B7F-A0A1-FFD94E0D39D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CADACF-45B1-4FC9-8884-F9D8375FE1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78217D-DDC1-4B7F-A0A1-FFD94E0D39D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CADACF-45B1-4FC9-8884-F9D8375FE12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78217D-DDC1-4B7F-A0A1-FFD94E0D39D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CADACF-45B1-4FC9-8884-F9D8375FE1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78217D-DDC1-4B7F-A0A1-FFD94E0D39D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CADACF-45B1-4FC9-8884-F9D8375FE1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78217D-DDC1-4B7F-A0A1-FFD94E0D39D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CADACF-45B1-4FC9-8884-F9D8375FE1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78217D-DDC1-4B7F-A0A1-FFD94E0D39D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CADACF-45B1-4FC9-8884-F9D8375FE12D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78217D-DDC1-4B7F-A0A1-FFD94E0D39D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CADACF-45B1-4FC9-8884-F9D8375FE1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78217D-DDC1-4B7F-A0A1-FFD94E0D39D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CADACF-45B1-4FC9-8884-F9D8375FE12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78217D-DDC1-4B7F-A0A1-FFD94E0D39D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CADACF-45B1-4FC9-8884-F9D8375FE1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78217D-DDC1-4B7F-A0A1-FFD94E0D39D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CADACF-45B1-4FC9-8884-F9D8375FE1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278217D-DDC1-4B7F-A0A1-FFD94E0D39DD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2CADACF-45B1-4FC9-8884-F9D8375FE12D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Работа студенческого совета «</a:t>
            </a:r>
            <a:r>
              <a:rPr lang="ru-RU" dirty="0" err="1" smtClean="0"/>
              <a:t>СтудПроф</a:t>
            </a:r>
            <a:r>
              <a:rPr lang="ru-RU" smtClean="0"/>
              <a:t>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2018-2019год.</a:t>
            </a:r>
            <a:endParaRPr lang="ru-RU" dirty="0"/>
          </a:p>
        </p:txBody>
      </p:sp>
      <p:pic>
        <p:nvPicPr>
          <p:cNvPr id="4098" name="Picture 2" descr="C:\Users\QWERTY\Desktop\ex_qQheH9O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428868"/>
            <a:ext cx="7476013" cy="33700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Посвящение в студенты.</a:t>
            </a:r>
            <a:endParaRPr lang="ru-RU" dirty="0"/>
          </a:p>
        </p:txBody>
      </p:sp>
      <p:pic>
        <p:nvPicPr>
          <p:cNvPr id="1026" name="Picture 2" descr="C:\Users\QWERTY\Desktop\xuALBKTFtW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214422"/>
            <a:ext cx="3143272" cy="3038497"/>
          </a:xfrm>
          <a:prstGeom prst="rect">
            <a:avLst/>
          </a:prstGeom>
          <a:noFill/>
        </p:spPr>
      </p:pic>
      <p:pic>
        <p:nvPicPr>
          <p:cNvPr id="1027" name="Picture 3" descr="C:\Users\QWERTY\Desktop\kzPGsgHvKJ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1285860"/>
            <a:ext cx="2804403" cy="2744680"/>
          </a:xfrm>
          <a:prstGeom prst="rect">
            <a:avLst/>
          </a:prstGeom>
          <a:noFill/>
        </p:spPr>
      </p:pic>
      <p:pic>
        <p:nvPicPr>
          <p:cNvPr id="1028" name="Picture 4" descr="C:\Users\QWERTY\Desktop\_ILzklkiDn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500438"/>
            <a:ext cx="2857520" cy="2770207"/>
          </a:xfrm>
          <a:prstGeom prst="rect">
            <a:avLst/>
          </a:prstGeom>
          <a:noFill/>
        </p:spPr>
      </p:pic>
      <p:pic>
        <p:nvPicPr>
          <p:cNvPr id="1029" name="Picture 5" descr="C:\Users\QWERTY\Desktop\UKzfQY86qK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38" y="3643314"/>
            <a:ext cx="2928958" cy="28964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День учителя.</a:t>
            </a:r>
            <a:endParaRPr lang="ru-RU" dirty="0"/>
          </a:p>
        </p:txBody>
      </p:sp>
      <p:pic>
        <p:nvPicPr>
          <p:cNvPr id="2050" name="Picture 2" descr="C:\Users\QWERTY\Desktop\pNGtHByx3F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214422"/>
            <a:ext cx="3056180" cy="2693966"/>
          </a:xfrm>
          <a:prstGeom prst="rect">
            <a:avLst/>
          </a:prstGeom>
          <a:noFill/>
        </p:spPr>
      </p:pic>
      <p:pic>
        <p:nvPicPr>
          <p:cNvPr id="2051" name="Picture 3" descr="C:\Users\QWERTY\Desktop\vyRIw_caF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285860"/>
            <a:ext cx="3497908" cy="3303580"/>
          </a:xfrm>
          <a:prstGeom prst="rect">
            <a:avLst/>
          </a:prstGeom>
          <a:noFill/>
        </p:spPr>
      </p:pic>
      <p:pic>
        <p:nvPicPr>
          <p:cNvPr id="2052" name="Picture 4" descr="C:\Users\QWERTY\Desktop\kCNzqRLHgh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3929066"/>
            <a:ext cx="2786082" cy="260034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14290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Международный день студента.</a:t>
            </a:r>
            <a:endParaRPr lang="ru-RU" dirty="0"/>
          </a:p>
        </p:txBody>
      </p:sp>
      <p:pic>
        <p:nvPicPr>
          <p:cNvPr id="3074" name="Picture 2" descr="C:\Users\QWERTY\Desktop\lLBQk6Paph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214422"/>
            <a:ext cx="2928958" cy="2798782"/>
          </a:xfrm>
          <a:prstGeom prst="rect">
            <a:avLst/>
          </a:prstGeom>
          <a:noFill/>
        </p:spPr>
      </p:pic>
      <p:pic>
        <p:nvPicPr>
          <p:cNvPr id="3075" name="Picture 3" descr="C:\Users\QWERTY\Desktop\PC1EBNIrq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3571876"/>
            <a:ext cx="2714644" cy="2581426"/>
          </a:xfrm>
          <a:prstGeom prst="rect">
            <a:avLst/>
          </a:prstGeom>
          <a:noFill/>
        </p:spPr>
      </p:pic>
      <p:pic>
        <p:nvPicPr>
          <p:cNvPr id="3076" name="Picture 4" descr="C:\Users\QWERTY\Desktop\1vokQfvAls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3571876"/>
            <a:ext cx="2857520" cy="2812541"/>
          </a:xfrm>
          <a:prstGeom prst="rect">
            <a:avLst/>
          </a:prstGeom>
          <a:noFill/>
        </p:spPr>
      </p:pic>
      <p:pic>
        <p:nvPicPr>
          <p:cNvPr id="3077" name="Picture 5" descr="C:\Users\QWERTY\Desktop\9dPYZmmdpi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80" y="1357298"/>
            <a:ext cx="2386177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День матери.</a:t>
            </a:r>
            <a:endParaRPr lang="ru-RU" dirty="0"/>
          </a:p>
        </p:txBody>
      </p:sp>
      <p:pic>
        <p:nvPicPr>
          <p:cNvPr id="5122" name="Picture 2" descr="C:\Users\QWERTY\Desktop\Bo7AJ1ubKJ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2857496"/>
            <a:ext cx="3589462" cy="3479784"/>
          </a:xfrm>
          <a:prstGeom prst="rect">
            <a:avLst/>
          </a:prstGeom>
          <a:noFill/>
        </p:spPr>
      </p:pic>
      <p:pic>
        <p:nvPicPr>
          <p:cNvPr id="5123" name="Picture 3" descr="C:\Users\QWERTY\Desktop\aXMQd1v2ss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357298"/>
            <a:ext cx="3786214" cy="37196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Всемирный день борьбы со </a:t>
            </a:r>
            <a:r>
              <a:rPr lang="ru-RU" dirty="0" err="1" smtClean="0"/>
              <a:t>СПИДом</a:t>
            </a:r>
            <a:r>
              <a:rPr lang="ru-RU" dirty="0" smtClean="0"/>
              <a:t> .</a:t>
            </a:r>
            <a:endParaRPr lang="ru-RU" dirty="0"/>
          </a:p>
        </p:txBody>
      </p:sp>
      <p:pic>
        <p:nvPicPr>
          <p:cNvPr id="6146" name="Picture 2" descr="C:\Users\QWERTY\Desktop\KIq0FMkwzV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500174"/>
            <a:ext cx="3131306" cy="3055922"/>
          </a:xfrm>
          <a:prstGeom prst="rect">
            <a:avLst/>
          </a:prstGeom>
          <a:noFill/>
        </p:spPr>
      </p:pic>
      <p:pic>
        <p:nvPicPr>
          <p:cNvPr id="6147" name="Picture 3" descr="C:\Users\QWERTY\Desktop\YOSjHD8vdv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928934"/>
            <a:ext cx="3529172" cy="34115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Не бал, но маскарад.</a:t>
            </a:r>
            <a:endParaRPr lang="ru-RU" dirty="0"/>
          </a:p>
        </p:txBody>
      </p:sp>
      <p:pic>
        <p:nvPicPr>
          <p:cNvPr id="7170" name="Picture 2" descr="C:\Users\QWERTY\Desktop\BAo1hlosq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071546"/>
            <a:ext cx="2928958" cy="2755390"/>
          </a:xfrm>
          <a:prstGeom prst="rect">
            <a:avLst/>
          </a:prstGeom>
          <a:noFill/>
        </p:spPr>
      </p:pic>
      <p:pic>
        <p:nvPicPr>
          <p:cNvPr id="7171" name="Picture 3" descr="C:\Users\QWERTY\Desktop\0ar_Z1BjOB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2786058"/>
            <a:ext cx="2813356" cy="2698738"/>
          </a:xfrm>
          <a:prstGeom prst="rect">
            <a:avLst/>
          </a:prstGeom>
          <a:noFill/>
        </p:spPr>
      </p:pic>
      <p:pic>
        <p:nvPicPr>
          <p:cNvPr id="7172" name="Picture 4" descr="C:\Users\QWERTY\Desktop\C5d9G62IgT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3643314"/>
            <a:ext cx="3370395" cy="28305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World skills-</a:t>
            </a:r>
            <a:r>
              <a:rPr lang="ru-RU" dirty="0" smtClean="0"/>
              <a:t>волонтеры.</a:t>
            </a:r>
            <a:endParaRPr lang="ru-RU" dirty="0"/>
          </a:p>
        </p:txBody>
      </p:sp>
      <p:pic>
        <p:nvPicPr>
          <p:cNvPr id="8194" name="Picture 2" descr="C:\Users\QWERTY\Desktop\SBWyJ3q_G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14422"/>
            <a:ext cx="3217227" cy="2749538"/>
          </a:xfrm>
          <a:prstGeom prst="rect">
            <a:avLst/>
          </a:prstGeom>
          <a:noFill/>
        </p:spPr>
      </p:pic>
      <p:pic>
        <p:nvPicPr>
          <p:cNvPr id="8195" name="Picture 3" descr="C:\Users\QWERTY\Desktop\sv9-vXaPMg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3429000"/>
            <a:ext cx="2714644" cy="2639238"/>
          </a:xfrm>
          <a:prstGeom prst="rect">
            <a:avLst/>
          </a:prstGeom>
          <a:noFill/>
        </p:spPr>
      </p:pic>
      <p:pic>
        <p:nvPicPr>
          <p:cNvPr id="8196" name="Picture 4" descr="C:\Users\QWERTY\Desktop\iuh2uF07yd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1285860"/>
            <a:ext cx="2845599" cy="2787632"/>
          </a:xfrm>
          <a:prstGeom prst="rect">
            <a:avLst/>
          </a:prstGeom>
          <a:noFill/>
        </p:spPr>
      </p:pic>
      <p:pic>
        <p:nvPicPr>
          <p:cNvPr id="8197" name="Picture 5" descr="C:\Users\QWERTY\Desktop\curP_dx4xx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3500438"/>
            <a:ext cx="3000396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День студента. КВН среди 1-х курсов.</a:t>
            </a:r>
            <a:endParaRPr lang="ru-RU" dirty="0"/>
          </a:p>
        </p:txBody>
      </p:sp>
      <p:pic>
        <p:nvPicPr>
          <p:cNvPr id="9218" name="Picture 2" descr="C:\Users\QWERTY\Desktop\WKcwrcwj2C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571612"/>
            <a:ext cx="3317249" cy="2874950"/>
          </a:xfrm>
          <a:prstGeom prst="rect">
            <a:avLst/>
          </a:prstGeom>
          <a:noFill/>
        </p:spPr>
      </p:pic>
      <p:pic>
        <p:nvPicPr>
          <p:cNvPr id="9219" name="Picture 3" descr="C:\Users\QWERTY\Desktop\mYRDEc-SaF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4071942"/>
            <a:ext cx="3171816" cy="2575633"/>
          </a:xfrm>
          <a:prstGeom prst="rect">
            <a:avLst/>
          </a:prstGeom>
          <a:noFill/>
        </p:spPr>
      </p:pic>
      <p:pic>
        <p:nvPicPr>
          <p:cNvPr id="9220" name="Picture 4" descr="C:\Users\QWERTY\Desktop\ozHcQS81hF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1500174"/>
            <a:ext cx="3000396" cy="2589231"/>
          </a:xfrm>
          <a:prstGeom prst="rect">
            <a:avLst/>
          </a:prstGeom>
          <a:noFill/>
        </p:spPr>
      </p:pic>
      <p:pic>
        <p:nvPicPr>
          <p:cNvPr id="9221" name="Picture 5" descr="C:\Users\QWERTY\Desktop\XoRF9tzWuj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3929066"/>
            <a:ext cx="3189286" cy="2675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День российской науки.</a:t>
            </a:r>
            <a:endParaRPr lang="ru-RU" dirty="0"/>
          </a:p>
        </p:txBody>
      </p:sp>
      <p:pic>
        <p:nvPicPr>
          <p:cNvPr id="10242" name="Picture 2" descr="C:\Users\QWERTY\Desktop\UNC33hNqyw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60"/>
            <a:ext cx="3547801" cy="2749546"/>
          </a:xfrm>
          <a:prstGeom prst="rect">
            <a:avLst/>
          </a:prstGeom>
          <a:noFill/>
        </p:spPr>
      </p:pic>
      <p:pic>
        <p:nvPicPr>
          <p:cNvPr id="10243" name="Picture 3" descr="C:\Users\QWERTY\Desktop\BauKZ7rxfW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4214818"/>
            <a:ext cx="2669934" cy="2331248"/>
          </a:xfrm>
          <a:prstGeom prst="rect">
            <a:avLst/>
          </a:prstGeom>
          <a:noFill/>
        </p:spPr>
      </p:pic>
      <p:pic>
        <p:nvPicPr>
          <p:cNvPr id="10244" name="Picture 4" descr="C:\Users\QWERTY\Desktop\KjVCBwE_BP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2786058"/>
            <a:ext cx="3260727" cy="25331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1 апреля в обществе инвалидов.</a:t>
            </a:r>
            <a:endParaRPr lang="ru-RU" dirty="0"/>
          </a:p>
        </p:txBody>
      </p:sp>
      <p:pic>
        <p:nvPicPr>
          <p:cNvPr id="11266" name="Picture 2" descr="C:\Users\QWERTY\Desktop\4kXpwIWe2w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428736"/>
            <a:ext cx="3714776" cy="2407725"/>
          </a:xfrm>
          <a:prstGeom prst="rect">
            <a:avLst/>
          </a:prstGeom>
          <a:noFill/>
        </p:spPr>
      </p:pic>
      <p:pic>
        <p:nvPicPr>
          <p:cNvPr id="11267" name="Picture 3" descr="C:\Users\QWERTY\Desktop\IS_yIhCPHS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2714620"/>
            <a:ext cx="3954462" cy="2526462"/>
          </a:xfrm>
          <a:prstGeom prst="rect">
            <a:avLst/>
          </a:prstGeom>
          <a:noFill/>
        </p:spPr>
      </p:pic>
      <p:pic>
        <p:nvPicPr>
          <p:cNvPr id="11268" name="Picture 4" descr="C:\Users\QWERTY\Desktop\0qHc1VAEe8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4357694"/>
            <a:ext cx="3233255" cy="20716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Акция «Георгиевская ленточка».</a:t>
            </a:r>
            <a:endParaRPr lang="ru-RU" dirty="0"/>
          </a:p>
        </p:txBody>
      </p:sp>
      <p:pic>
        <p:nvPicPr>
          <p:cNvPr id="12290" name="Picture 2" descr="C:\Users\QWERTY\Desktop\U3sGFoVOE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60"/>
            <a:ext cx="3522691" cy="3402006"/>
          </a:xfrm>
          <a:prstGeom prst="rect">
            <a:avLst/>
          </a:prstGeom>
          <a:noFill/>
        </p:spPr>
      </p:pic>
      <p:pic>
        <p:nvPicPr>
          <p:cNvPr id="12291" name="Picture 3" descr="C:\Users\QWERTY\Desktop\gYvJO4Za6p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3714752"/>
            <a:ext cx="3013351" cy="2946388"/>
          </a:xfrm>
          <a:prstGeom prst="rect">
            <a:avLst/>
          </a:prstGeom>
          <a:noFill/>
        </p:spPr>
      </p:pic>
      <p:pic>
        <p:nvPicPr>
          <p:cNvPr id="12292" name="Picture 4" descr="C:\Users\QWERTY\Desktop\3ICMxNPqVL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1285860"/>
            <a:ext cx="3065148" cy="3028253"/>
          </a:xfrm>
          <a:prstGeom prst="rect">
            <a:avLst/>
          </a:prstGeom>
          <a:noFill/>
        </p:spPr>
      </p:pic>
      <p:pic>
        <p:nvPicPr>
          <p:cNvPr id="12293" name="Picture 5" descr="C:\Users\QWERTY\Desktop\fHu6i1ZC8k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3714752"/>
            <a:ext cx="3161735" cy="2748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Стоп ВИЧ и СПИД.</a:t>
            </a:r>
            <a:endParaRPr lang="ru-RU" dirty="0"/>
          </a:p>
        </p:txBody>
      </p:sp>
      <p:pic>
        <p:nvPicPr>
          <p:cNvPr id="13314" name="Picture 2" descr="C:\Users\QWERTY\Desktop\iA3oPjI7uo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14422"/>
            <a:ext cx="4343404" cy="2658325"/>
          </a:xfrm>
          <a:prstGeom prst="rect">
            <a:avLst/>
          </a:prstGeom>
          <a:noFill/>
        </p:spPr>
      </p:pic>
      <p:pic>
        <p:nvPicPr>
          <p:cNvPr id="13315" name="Picture 3" descr="C:\Users\QWERTY\Desktop\D7_HZ_9gw3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00438"/>
            <a:ext cx="4259667" cy="2595242"/>
          </a:xfrm>
          <a:prstGeom prst="rect">
            <a:avLst/>
          </a:prstGeom>
          <a:noFill/>
        </p:spPr>
      </p:pic>
      <p:pic>
        <p:nvPicPr>
          <p:cNvPr id="13316" name="Picture 4" descr="C:\Users\QWERTY\Desktop\xQFewd66jO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1231092"/>
            <a:ext cx="3571900" cy="2103452"/>
          </a:xfrm>
          <a:prstGeom prst="rect">
            <a:avLst/>
          </a:prstGeom>
          <a:noFill/>
        </p:spPr>
      </p:pic>
      <p:pic>
        <p:nvPicPr>
          <p:cNvPr id="13317" name="Picture 5" descr="C:\Users\QWERTY\Desktop\MMHSMQphjWk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4810" y="3643314"/>
            <a:ext cx="4664386" cy="2751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Лига форум.</a:t>
            </a:r>
            <a:endParaRPr lang="ru-RU" dirty="0"/>
          </a:p>
        </p:txBody>
      </p:sp>
      <p:pic>
        <p:nvPicPr>
          <p:cNvPr id="14338" name="Picture 2" descr="C:\Users\QWERTY\Desktop\nSJssHHag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357298"/>
            <a:ext cx="3714744" cy="2476496"/>
          </a:xfrm>
          <a:prstGeom prst="rect">
            <a:avLst/>
          </a:prstGeom>
          <a:noFill/>
        </p:spPr>
      </p:pic>
      <p:pic>
        <p:nvPicPr>
          <p:cNvPr id="14339" name="Picture 3" descr="C:\Users\QWERTY\Desktop\mvEpTQzMID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3929066"/>
            <a:ext cx="3146425" cy="2359819"/>
          </a:xfrm>
          <a:prstGeom prst="rect">
            <a:avLst/>
          </a:prstGeom>
          <a:noFill/>
        </p:spPr>
      </p:pic>
      <p:pic>
        <p:nvPicPr>
          <p:cNvPr id="14340" name="Picture 4" descr="C:\Users\QWERTY\Desktop\yXC9Qon3Np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428736"/>
            <a:ext cx="3714775" cy="2474969"/>
          </a:xfrm>
          <a:prstGeom prst="rect">
            <a:avLst/>
          </a:prstGeom>
          <a:noFill/>
        </p:spPr>
      </p:pic>
      <p:pic>
        <p:nvPicPr>
          <p:cNvPr id="14341" name="Picture 5" descr="C:\Users\QWERTY\Desktop\m1FpFEnvE9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4071942"/>
            <a:ext cx="3429024" cy="2286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68</TotalTime>
  <Words>69</Words>
  <Application>Microsoft Office PowerPoint</Application>
  <PresentationFormat>Экран (4:3)</PresentationFormat>
  <Paragraphs>15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Corbel</vt:lpstr>
      <vt:lpstr>Gill Sans MT</vt:lpstr>
      <vt:lpstr>Verdana</vt:lpstr>
      <vt:lpstr>Wingdings 2</vt:lpstr>
      <vt:lpstr>Солнцестояние</vt:lpstr>
      <vt:lpstr>Работа студенческого совета «СтудПроф»</vt:lpstr>
      <vt:lpstr>Посвящение в студенты.</vt:lpstr>
      <vt:lpstr>День учителя.</vt:lpstr>
      <vt:lpstr>Международный день студента.</vt:lpstr>
      <vt:lpstr>День матери.</vt:lpstr>
      <vt:lpstr>Всемирный день борьбы со СПИДом .</vt:lpstr>
      <vt:lpstr>Не бал, но маскарад.</vt:lpstr>
      <vt:lpstr>World skills-волонтеры.</vt:lpstr>
      <vt:lpstr>День студента. КВН среди 1-х курсов.</vt:lpstr>
      <vt:lpstr>День российской науки.</vt:lpstr>
      <vt:lpstr>1 апреля в обществе инвалидов.</vt:lpstr>
      <vt:lpstr>Акция «Георгиевская ленточка».</vt:lpstr>
      <vt:lpstr>Стоп ВИЧ и СПИД.</vt:lpstr>
      <vt:lpstr>Лига форум.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студенческого совета «СтудПроф».</dc:title>
  <dc:creator>QWERTY</dc:creator>
  <cp:lastModifiedBy>ICL</cp:lastModifiedBy>
  <cp:revision>3</cp:revision>
  <dcterms:created xsi:type="dcterms:W3CDTF">2019-08-23T08:14:41Z</dcterms:created>
  <dcterms:modified xsi:type="dcterms:W3CDTF">2019-11-05T06:03:29Z</dcterms:modified>
</cp:coreProperties>
</file>